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"/>
  </p:notesMasterIdLst>
  <p:sldIdLst>
    <p:sldId id="629" r:id="rId2"/>
    <p:sldId id="62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443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 보성" initials="김보" lastIdx="1" clrIdx="0">
    <p:extLst>
      <p:ext uri="{19B8F6BF-5375-455C-9EA6-DF929625EA0E}">
        <p15:presenceInfo xmlns:p15="http://schemas.microsoft.com/office/powerpoint/2012/main" userId="f1bf8f70cde6fdd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5591"/>
    <a:srgbClr val="A860A5"/>
    <a:srgbClr val="F018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06" autoAdjust="0"/>
    <p:restoredTop sz="96327" autoAdjust="0"/>
  </p:normalViewPr>
  <p:slideViewPr>
    <p:cSldViewPr snapToGrid="0" showGuides="1">
      <p:cViewPr varScale="1">
        <p:scale>
          <a:sx n="113" d="100"/>
          <a:sy n="113" d="100"/>
        </p:scale>
        <p:origin x="996" y="102"/>
      </p:cViewPr>
      <p:guideLst>
        <p:guide orient="horz" pos="1570"/>
        <p:guide pos="44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2C82F-6F54-4718-9206-B322BAC9E81E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308F8-336D-4ED9-960B-8FA3035DC5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88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26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91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20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3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7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85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70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19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83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8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634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956AB-F702-491B-A9C1-0ADDA9B96B99}" type="datetimeFigureOut">
              <a:rPr lang="zh-CN" altLang="en-US" smtClean="0"/>
              <a:t>2023/10/20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63D7-B400-4535-B742-765B377A6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19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A202C9C-551C-365A-6C91-1199E68126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9" t="31289" r="35598" b="59094"/>
          <a:stretch/>
        </p:blipFill>
        <p:spPr>
          <a:xfrm>
            <a:off x="2550126" y="5579126"/>
            <a:ext cx="2409409" cy="4793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8D169809-7707-56BB-3FEA-E339684A2D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4" t="35507" r="44223" b="57228"/>
          <a:stretch/>
        </p:blipFill>
        <p:spPr>
          <a:xfrm>
            <a:off x="2550088" y="2490361"/>
            <a:ext cx="2409460" cy="4334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D329323-81D9-5E57-22CC-5BFD65816F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1" t="31430" r="44212" b="61108"/>
          <a:stretch/>
        </p:blipFill>
        <p:spPr>
          <a:xfrm>
            <a:off x="2550087" y="1903469"/>
            <a:ext cx="2397295" cy="4318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DC2BBE5-C631-329D-09EA-0158F89980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9" t="36604" r="37975" b="54375"/>
          <a:stretch/>
        </p:blipFill>
        <p:spPr>
          <a:xfrm>
            <a:off x="2550088" y="4925807"/>
            <a:ext cx="2409460" cy="488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05C7F0-5711-8290-5441-FA336C5F08EF}"/>
              </a:ext>
            </a:extLst>
          </p:cNvPr>
          <p:cNvSpPr txBox="1"/>
          <p:nvPr/>
        </p:nvSpPr>
        <p:spPr>
          <a:xfrm>
            <a:off x="4300411" y="935150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89C69C-E6AF-6634-9036-BAEC6DA4CB2C}"/>
              </a:ext>
            </a:extLst>
          </p:cNvPr>
          <p:cNvSpPr txBox="1"/>
          <p:nvPr/>
        </p:nvSpPr>
        <p:spPr>
          <a:xfrm>
            <a:off x="1907816" y="2013218"/>
            <a:ext cx="585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c-Met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EC6D73-0A8F-AFB2-71B6-5277AC76D91F}"/>
              </a:ext>
            </a:extLst>
          </p:cNvPr>
          <p:cNvSpPr txBox="1"/>
          <p:nvPr/>
        </p:nvSpPr>
        <p:spPr>
          <a:xfrm>
            <a:off x="1513479" y="253985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P-cadherin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91DAEE-F7C9-BDEF-8DF1-2C4D7D7F6EF5}"/>
              </a:ext>
            </a:extLst>
          </p:cNvPr>
          <p:cNvSpPr txBox="1"/>
          <p:nvPr/>
        </p:nvSpPr>
        <p:spPr>
          <a:xfrm>
            <a:off x="2679183" y="6058494"/>
            <a:ext cx="2236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SNU1041          SNU1076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21723A-178C-8830-3F36-7FE86628C230}"/>
              </a:ext>
            </a:extLst>
          </p:cNvPr>
          <p:cNvSpPr txBox="1"/>
          <p:nvPr/>
        </p:nvSpPr>
        <p:spPr>
          <a:xfrm rot="16200000">
            <a:off x="2596213" y="1501917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C5BB32-BCCD-4416-AE94-0939E9ACB2BB}"/>
              </a:ext>
            </a:extLst>
          </p:cNvPr>
          <p:cNvSpPr txBox="1"/>
          <p:nvPr/>
        </p:nvSpPr>
        <p:spPr>
          <a:xfrm rot="16200000">
            <a:off x="2980133" y="157822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6CB57E-56D1-C8F1-2A17-F73E5F5D5497}"/>
              </a:ext>
            </a:extLst>
          </p:cNvPr>
          <p:cNvSpPr txBox="1"/>
          <p:nvPr/>
        </p:nvSpPr>
        <p:spPr>
          <a:xfrm rot="16200000">
            <a:off x="3219784" y="145879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c-Met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3D69CC-5861-8E67-FFA2-A0448915EB08}"/>
              </a:ext>
            </a:extLst>
          </p:cNvPr>
          <p:cNvSpPr txBox="1"/>
          <p:nvPr/>
        </p:nvSpPr>
        <p:spPr>
          <a:xfrm rot="16200000">
            <a:off x="3689103" y="1501917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2D9DE7-8C2C-0ED3-83C9-D3D79817FDD9}"/>
              </a:ext>
            </a:extLst>
          </p:cNvPr>
          <p:cNvSpPr txBox="1"/>
          <p:nvPr/>
        </p:nvSpPr>
        <p:spPr>
          <a:xfrm rot="16200000">
            <a:off x="4073023" y="1578220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A4B19B-9661-99BE-3F19-505A16E90061}"/>
              </a:ext>
            </a:extLst>
          </p:cNvPr>
          <p:cNvSpPr txBox="1"/>
          <p:nvPr/>
        </p:nvSpPr>
        <p:spPr>
          <a:xfrm rot="16200000">
            <a:off x="4312674" y="1458796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c-Met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798672-9BEF-B3C7-BA30-AF61B8B8DF5F}"/>
              </a:ext>
            </a:extLst>
          </p:cNvPr>
          <p:cNvSpPr txBox="1"/>
          <p:nvPr/>
        </p:nvSpPr>
        <p:spPr>
          <a:xfrm rot="16200000">
            <a:off x="2524974" y="4527614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00CE22-42A7-23DA-90F6-33B855F854E9}"/>
              </a:ext>
            </a:extLst>
          </p:cNvPr>
          <p:cNvSpPr txBox="1"/>
          <p:nvPr/>
        </p:nvSpPr>
        <p:spPr>
          <a:xfrm rot="16200000">
            <a:off x="2908894" y="4603917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EB6302-5C78-40A6-47FD-E7BA098728FC}"/>
              </a:ext>
            </a:extLst>
          </p:cNvPr>
          <p:cNvSpPr txBox="1"/>
          <p:nvPr/>
        </p:nvSpPr>
        <p:spPr>
          <a:xfrm rot="16200000">
            <a:off x="2955383" y="433942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P-cadherin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189706-2A86-15EF-6336-AD3DE041F11C}"/>
              </a:ext>
            </a:extLst>
          </p:cNvPr>
          <p:cNvSpPr txBox="1"/>
          <p:nvPr/>
        </p:nvSpPr>
        <p:spPr>
          <a:xfrm rot="16200000">
            <a:off x="3767491" y="4527614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D5F7D8-65AB-49E2-7944-A817F0987DEE}"/>
              </a:ext>
            </a:extLst>
          </p:cNvPr>
          <p:cNvSpPr txBox="1"/>
          <p:nvPr/>
        </p:nvSpPr>
        <p:spPr>
          <a:xfrm rot="16200000">
            <a:off x="4151411" y="4603917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6EB8B7-3536-23F1-9D41-B30A67EB6C54}"/>
              </a:ext>
            </a:extLst>
          </p:cNvPr>
          <p:cNvSpPr txBox="1"/>
          <p:nvPr/>
        </p:nvSpPr>
        <p:spPr>
          <a:xfrm rot="16200000">
            <a:off x="4197900" y="433942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P-cadherin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EBFDAE5D-55FF-31FA-49C3-1A04D41039E9}"/>
              </a:ext>
            </a:extLst>
          </p:cNvPr>
          <p:cNvCxnSpPr/>
          <p:nvPr/>
        </p:nvCxnSpPr>
        <p:spPr>
          <a:xfrm>
            <a:off x="4259533" y="1273705"/>
            <a:ext cx="3986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B4822F8-AE0B-E9C8-D69C-50DC293D580B}"/>
              </a:ext>
            </a:extLst>
          </p:cNvPr>
          <p:cNvSpPr txBox="1"/>
          <p:nvPr/>
        </p:nvSpPr>
        <p:spPr>
          <a:xfrm>
            <a:off x="3205417" y="925454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780F1005-01B6-0A46-4E11-7CEF061E07FE}"/>
              </a:ext>
            </a:extLst>
          </p:cNvPr>
          <p:cNvCxnSpPr/>
          <p:nvPr/>
        </p:nvCxnSpPr>
        <p:spPr>
          <a:xfrm>
            <a:off x="3164539" y="1264009"/>
            <a:ext cx="3986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F800AD7-CEEE-8813-80F5-0A47CE1F9F42}"/>
              </a:ext>
            </a:extLst>
          </p:cNvPr>
          <p:cNvSpPr txBox="1"/>
          <p:nvPr/>
        </p:nvSpPr>
        <p:spPr>
          <a:xfrm>
            <a:off x="2712398" y="2901385"/>
            <a:ext cx="213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SNU1041        SNU1076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338DB-B2BB-766A-D475-176674126F6C}"/>
              </a:ext>
            </a:extLst>
          </p:cNvPr>
          <p:cNvSpPr txBox="1"/>
          <p:nvPr/>
        </p:nvSpPr>
        <p:spPr>
          <a:xfrm>
            <a:off x="4357320" y="3672239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FCAE8620-BD37-49A0-37DD-704B0D3FBE9A}"/>
              </a:ext>
            </a:extLst>
          </p:cNvPr>
          <p:cNvCxnSpPr/>
          <p:nvPr/>
        </p:nvCxnSpPr>
        <p:spPr>
          <a:xfrm>
            <a:off x="4316442" y="4010794"/>
            <a:ext cx="3986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130C5F8-19D6-76E7-3F49-DCC392F64251}"/>
              </a:ext>
            </a:extLst>
          </p:cNvPr>
          <p:cNvSpPr txBox="1"/>
          <p:nvPr/>
        </p:nvSpPr>
        <p:spPr>
          <a:xfrm>
            <a:off x="3204136" y="3662543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D81D9D3C-23F0-C238-687B-8787368B6B2E}"/>
              </a:ext>
            </a:extLst>
          </p:cNvPr>
          <p:cNvCxnSpPr/>
          <p:nvPr/>
        </p:nvCxnSpPr>
        <p:spPr>
          <a:xfrm>
            <a:off x="3163258" y="4001098"/>
            <a:ext cx="3986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29FA049-0DFF-17EE-87D5-DCEF43D00A30}"/>
              </a:ext>
            </a:extLst>
          </p:cNvPr>
          <p:cNvSpPr txBox="1"/>
          <p:nvPr/>
        </p:nvSpPr>
        <p:spPr>
          <a:xfrm>
            <a:off x="1964670" y="5682852"/>
            <a:ext cx="585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c-Met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46C41E-A722-A798-FAEC-D6FD08A50E22}"/>
              </a:ext>
            </a:extLst>
          </p:cNvPr>
          <p:cNvSpPr txBox="1"/>
          <p:nvPr/>
        </p:nvSpPr>
        <p:spPr>
          <a:xfrm>
            <a:off x="1558205" y="5033306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P-cadherin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41E8DC2-F9C5-9D64-A02F-F871F55CF2A1}"/>
              </a:ext>
            </a:extLst>
          </p:cNvPr>
          <p:cNvSpPr txBox="1"/>
          <p:nvPr/>
        </p:nvSpPr>
        <p:spPr>
          <a:xfrm>
            <a:off x="873562" y="41174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 1</a:t>
            </a:r>
            <a:endParaRPr lang="ko-KR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0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28AE60-72E8-58C5-B07D-8826DA96B080}"/>
              </a:ext>
            </a:extLst>
          </p:cNvPr>
          <p:cNvSpPr txBox="1"/>
          <p:nvPr/>
        </p:nvSpPr>
        <p:spPr>
          <a:xfrm>
            <a:off x="219993" y="132565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 2</a:t>
            </a:r>
            <a:endParaRPr lang="ko-KR" alt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E8DFD42-6B16-7BD6-9873-04D97E2D4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43" y="4174554"/>
            <a:ext cx="4503904" cy="214106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E2EAB58-2AD0-97FE-DB96-E8DBDF00C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071" y="750601"/>
            <a:ext cx="4396444" cy="317815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B6192E55-8AC7-B4C7-2573-261348BBE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535" y="689116"/>
            <a:ext cx="3827227" cy="3301122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1C0B6DF2-A6F2-210A-02D2-906A30B51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535" y="4165002"/>
            <a:ext cx="3405615" cy="2104495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96DD4161-AC16-ACBC-539D-0A5B939100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7238" y="4129956"/>
            <a:ext cx="1657419" cy="123611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DD57EA4-A2AB-115F-10DE-BD5A720132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80663" y="5448688"/>
            <a:ext cx="1657419" cy="119023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906D7F19-814B-757A-C02A-EA41472779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4318" y="4011993"/>
            <a:ext cx="2221367" cy="1236113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F5C00B58-0F4D-6816-94A0-5AEE3CAC3E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44318" y="5248106"/>
            <a:ext cx="2294217" cy="1293983"/>
          </a:xfrm>
          <a:prstGeom prst="rect">
            <a:avLst/>
          </a:prstGeom>
        </p:spPr>
      </p:pic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5F948818-C254-42CE-6B11-FA4FEBE7B15D}"/>
              </a:ext>
            </a:extLst>
          </p:cNvPr>
          <p:cNvCxnSpPr/>
          <p:nvPr/>
        </p:nvCxnSpPr>
        <p:spPr>
          <a:xfrm>
            <a:off x="11139704" y="4493623"/>
            <a:ext cx="538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68778C4F-545F-F808-A5AA-DFDA1A14BEBB}"/>
              </a:ext>
            </a:extLst>
          </p:cNvPr>
          <p:cNvCxnSpPr/>
          <p:nvPr/>
        </p:nvCxnSpPr>
        <p:spPr>
          <a:xfrm>
            <a:off x="11136070" y="5725886"/>
            <a:ext cx="538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48FB08F5-3716-6AD5-C18D-BBFBDFE361ED}"/>
              </a:ext>
            </a:extLst>
          </p:cNvPr>
          <p:cNvCxnSpPr/>
          <p:nvPr/>
        </p:nvCxnSpPr>
        <p:spPr>
          <a:xfrm>
            <a:off x="5369179" y="4349933"/>
            <a:ext cx="538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1D6A07AC-7899-BC2F-6E8E-95A94A0A069C}"/>
              </a:ext>
            </a:extLst>
          </p:cNvPr>
          <p:cNvCxnSpPr/>
          <p:nvPr/>
        </p:nvCxnSpPr>
        <p:spPr>
          <a:xfrm>
            <a:off x="5369179" y="4267200"/>
            <a:ext cx="11099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FF47E4AC-C36C-27AD-A85B-DB6EBCD204E2}"/>
              </a:ext>
            </a:extLst>
          </p:cNvPr>
          <p:cNvCxnSpPr/>
          <p:nvPr/>
        </p:nvCxnSpPr>
        <p:spPr>
          <a:xfrm>
            <a:off x="5443202" y="5625740"/>
            <a:ext cx="5384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47BA9D44-7F04-9E76-7833-262297A55BAA}"/>
              </a:ext>
            </a:extLst>
          </p:cNvPr>
          <p:cNvCxnSpPr/>
          <p:nvPr/>
        </p:nvCxnSpPr>
        <p:spPr>
          <a:xfrm>
            <a:off x="5443202" y="5534298"/>
            <a:ext cx="11099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DB131A1-AC5C-F1BB-E426-70E7D5477768}"/>
              </a:ext>
            </a:extLst>
          </p:cNvPr>
          <p:cNvSpPr txBox="1"/>
          <p:nvPr/>
        </p:nvSpPr>
        <p:spPr>
          <a:xfrm>
            <a:off x="5515833" y="420933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89316B-5407-F8FE-61DE-74557E0FDA67}"/>
              </a:ext>
            </a:extLst>
          </p:cNvPr>
          <p:cNvSpPr txBox="1"/>
          <p:nvPr/>
        </p:nvSpPr>
        <p:spPr>
          <a:xfrm>
            <a:off x="5869111" y="4109511"/>
            <a:ext cx="23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3A932E-32C5-9892-82E0-3956BDB298BC}"/>
              </a:ext>
            </a:extLst>
          </p:cNvPr>
          <p:cNvSpPr txBox="1"/>
          <p:nvPr/>
        </p:nvSpPr>
        <p:spPr>
          <a:xfrm>
            <a:off x="5608089" y="547748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D8D164-C7D8-7A00-F0BE-287858D8B895}"/>
              </a:ext>
            </a:extLst>
          </p:cNvPr>
          <p:cNvSpPr txBox="1"/>
          <p:nvPr/>
        </p:nvSpPr>
        <p:spPr>
          <a:xfrm>
            <a:off x="5886435" y="536967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C3061D-6095-847B-B43B-22E79FC9DA4C}"/>
              </a:ext>
            </a:extLst>
          </p:cNvPr>
          <p:cNvSpPr txBox="1"/>
          <p:nvPr/>
        </p:nvSpPr>
        <p:spPr>
          <a:xfrm>
            <a:off x="11283326" y="430396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DE1BAC-6BB5-C486-AACB-A854122C2D2A}"/>
              </a:ext>
            </a:extLst>
          </p:cNvPr>
          <p:cNvSpPr txBox="1"/>
          <p:nvPr/>
        </p:nvSpPr>
        <p:spPr>
          <a:xfrm>
            <a:off x="11283326" y="55565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F2C57-4DFD-12ED-AD84-731AB6A179BA}"/>
              </a:ext>
            </a:extLst>
          </p:cNvPr>
          <p:cNvSpPr txBox="1"/>
          <p:nvPr/>
        </p:nvSpPr>
        <p:spPr>
          <a:xfrm>
            <a:off x="1019395" y="6927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0CE6F8-A4EF-A4A3-D32A-7826EB690F7A}"/>
              </a:ext>
            </a:extLst>
          </p:cNvPr>
          <p:cNvSpPr txBox="1"/>
          <p:nvPr/>
        </p:nvSpPr>
        <p:spPr>
          <a:xfrm>
            <a:off x="3424614" y="692761"/>
            <a:ext cx="284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CD7439-3958-8A16-E038-03C1A859C88C}"/>
              </a:ext>
            </a:extLst>
          </p:cNvPr>
          <p:cNvSpPr txBox="1"/>
          <p:nvPr/>
        </p:nvSpPr>
        <p:spPr>
          <a:xfrm>
            <a:off x="950071" y="2205906"/>
            <a:ext cx="300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8EAA2B-FD57-8988-7CD1-30DD207803A9}"/>
              </a:ext>
            </a:extLst>
          </p:cNvPr>
          <p:cNvSpPr txBox="1"/>
          <p:nvPr/>
        </p:nvSpPr>
        <p:spPr>
          <a:xfrm>
            <a:off x="3390163" y="218826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B6D64F-B1F5-7F4A-7FA8-824215E1A00E}"/>
              </a:ext>
            </a:extLst>
          </p:cNvPr>
          <p:cNvSpPr txBox="1"/>
          <p:nvPr/>
        </p:nvSpPr>
        <p:spPr>
          <a:xfrm>
            <a:off x="92452" y="5248772"/>
            <a:ext cx="25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17F7F4-8E2D-0BEB-DF7B-2DBC06E70036}"/>
              </a:ext>
            </a:extLst>
          </p:cNvPr>
          <p:cNvSpPr txBox="1"/>
          <p:nvPr/>
        </p:nvSpPr>
        <p:spPr>
          <a:xfrm>
            <a:off x="92453" y="4020665"/>
            <a:ext cx="255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3A628B-8EE3-CB1A-0401-7E8E8F44155A}"/>
              </a:ext>
            </a:extLst>
          </p:cNvPr>
          <p:cNvSpPr txBox="1"/>
          <p:nvPr/>
        </p:nvSpPr>
        <p:spPr>
          <a:xfrm>
            <a:off x="6771597" y="612406"/>
            <a:ext cx="279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F8F965-8740-BD7F-B21D-1DF56ED0B727}"/>
              </a:ext>
            </a:extLst>
          </p:cNvPr>
          <p:cNvSpPr txBox="1"/>
          <p:nvPr/>
        </p:nvSpPr>
        <p:spPr>
          <a:xfrm>
            <a:off x="8707793" y="633806"/>
            <a:ext cx="260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DFA0F2-DB61-F7B5-684C-002FB0C01051}"/>
              </a:ext>
            </a:extLst>
          </p:cNvPr>
          <p:cNvSpPr txBox="1"/>
          <p:nvPr/>
        </p:nvSpPr>
        <p:spPr>
          <a:xfrm>
            <a:off x="6938280" y="4008201"/>
            <a:ext cx="207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D77B08-A010-CE0B-603E-7CDC6E43386A}"/>
              </a:ext>
            </a:extLst>
          </p:cNvPr>
          <p:cNvSpPr txBox="1"/>
          <p:nvPr/>
        </p:nvSpPr>
        <p:spPr>
          <a:xfrm>
            <a:off x="6951059" y="5178819"/>
            <a:ext cx="2520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4A9265-C8FF-66D5-5137-CBA9379860E2}"/>
              </a:ext>
            </a:extLst>
          </p:cNvPr>
          <p:cNvSpPr txBox="1"/>
          <p:nvPr/>
        </p:nvSpPr>
        <p:spPr>
          <a:xfrm>
            <a:off x="6735398" y="2205907"/>
            <a:ext cx="260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9D29F4-A4FB-D60F-457C-FEFEE718C6EA}"/>
              </a:ext>
            </a:extLst>
          </p:cNvPr>
          <p:cNvSpPr txBox="1"/>
          <p:nvPr/>
        </p:nvSpPr>
        <p:spPr>
          <a:xfrm>
            <a:off x="8750580" y="2188262"/>
            <a:ext cx="2605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673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63847</TotalTime>
  <Words>48</Words>
  <Application>Microsoft Office PowerPoint</Application>
  <PresentationFormat>와이드스크린</PresentationFormat>
  <Paragraphs>42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1_Office 主题​​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jun</dc:creator>
  <cp:lastModifiedBy>승남 정</cp:lastModifiedBy>
  <cp:revision>330</cp:revision>
  <dcterms:created xsi:type="dcterms:W3CDTF">2021-06-21T02:15:55Z</dcterms:created>
  <dcterms:modified xsi:type="dcterms:W3CDTF">2023-10-20T01:54:43Z</dcterms:modified>
</cp:coreProperties>
</file>